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56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56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56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56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56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560" cy="566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2023-02-25T01:55:58Z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